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-21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EAAE6B-7BC6-684A-A8D0-194D79DF7D9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DDA88F3-F92C-154A-A22F-AC297CA95F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Organization Changes and Change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091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Understand the Process and Enterprise Maturity Model (PEMM)</a:t>
            </a:r>
          </a:p>
          <a:p>
            <a:endParaRPr lang="en-US" dirty="0"/>
          </a:p>
          <a:p>
            <a:r>
              <a:rPr lang="en-US" dirty="0" smtClean="0"/>
              <a:t>Be able to assess organizations on the PEMM</a:t>
            </a:r>
          </a:p>
          <a:p>
            <a:endParaRPr lang="en-US" dirty="0"/>
          </a:p>
          <a:p>
            <a:r>
              <a:rPr lang="en-US" dirty="0" smtClean="0"/>
              <a:t>Be able to make recommendations for organizational change based on a PEMM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890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Hammer, M. (2007) The process audit. </a:t>
            </a:r>
            <a:r>
              <a:rPr lang="en-US" i="1" dirty="0" smtClean="0"/>
              <a:t>Harvard Business Review</a:t>
            </a:r>
            <a:r>
              <a:rPr lang="en-US" dirty="0" smtClean="0"/>
              <a:t>, Apr 2007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56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PEMM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Helps to identify strength and weaknesses for process orientation</a:t>
            </a:r>
          </a:p>
          <a:p>
            <a:r>
              <a:rPr lang="en-US" dirty="0" smtClean="0"/>
              <a:t>Helps to identify needs for change to enable process performance</a:t>
            </a:r>
          </a:p>
          <a:p>
            <a:r>
              <a:rPr lang="en-US" dirty="0" smtClean="0"/>
              <a:t>Framework based on study of hundreds of companies and verified by consortium of large companies </a:t>
            </a:r>
          </a:p>
          <a:p>
            <a:r>
              <a:rPr lang="en-US" dirty="0" smtClean="0"/>
              <a:t>Independent of industries and processes and organization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25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PEMM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Identifies both necessary process </a:t>
            </a:r>
            <a:r>
              <a:rPr lang="en-US" dirty="0" smtClean="0"/>
              <a:t>enablers and </a:t>
            </a:r>
            <a:r>
              <a:rPr lang="en-US" dirty="0" smtClean="0"/>
              <a:t>enterprise wide capabilities</a:t>
            </a:r>
          </a:p>
          <a:p>
            <a:r>
              <a:rPr lang="en-US" dirty="0" smtClean="0"/>
              <a:t>Allows measurement and management of change transformation results</a:t>
            </a:r>
          </a:p>
          <a:p>
            <a:pPr lvl="2"/>
            <a:r>
              <a:rPr lang="en-US" sz="2400" dirty="0" smtClean="0"/>
              <a:t>Objective and specific propositions</a:t>
            </a:r>
          </a:p>
          <a:p>
            <a:r>
              <a:rPr lang="en-US" dirty="0" smtClean="0"/>
              <a:t>Recognizes that enterprise </a:t>
            </a:r>
            <a:r>
              <a:rPr lang="en-US" dirty="0" smtClean="0"/>
              <a:t>capabilities and </a:t>
            </a:r>
            <a:r>
              <a:rPr lang="en-US" dirty="0" smtClean="0"/>
              <a:t>process enablers are interdependent (within and between) and must be </a:t>
            </a:r>
            <a:r>
              <a:rPr lang="en-US" dirty="0" smtClean="0"/>
              <a:t>aligned.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6048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Enablers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</a:p>
          <a:p>
            <a:r>
              <a:rPr lang="en-US" dirty="0" smtClean="0"/>
              <a:t>Performers</a:t>
            </a:r>
          </a:p>
          <a:p>
            <a:r>
              <a:rPr lang="en-US" dirty="0" smtClean="0"/>
              <a:t>Owner</a:t>
            </a:r>
          </a:p>
          <a:p>
            <a:r>
              <a:rPr lang="en-US" dirty="0" smtClean="0"/>
              <a:t>Infrastructure</a:t>
            </a:r>
          </a:p>
          <a:p>
            <a:r>
              <a:rPr lang="en-US" dirty="0" smtClean="0"/>
              <a:t>Metrics</a:t>
            </a:r>
          </a:p>
          <a:p>
            <a:endParaRPr lang="en-US" dirty="0"/>
          </a:p>
          <a:p>
            <a:r>
              <a:rPr lang="en-US" dirty="0" smtClean="0"/>
              <a:t>Levels P-0 </a:t>
            </a:r>
            <a:r>
              <a:rPr lang="en-US" smtClean="0"/>
              <a:t>to P-4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6118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Maturity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87514"/>
              </p:ext>
            </p:extLst>
          </p:nvPr>
        </p:nvGraphicFramePr>
        <p:xfrm>
          <a:off x="1574104" y="2324100"/>
          <a:ext cx="6096000" cy="2661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8159"/>
                <a:gridCol w="537784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P-0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r>
                        <a:rPr lang="en-US" baseline="0" dirty="0" smtClean="0"/>
                        <a:t> works erratically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is</a:t>
                      </a:r>
                      <a:r>
                        <a:rPr lang="en-US" baseline="0" dirty="0" smtClean="0"/>
                        <a:t> reliable and predictable, stable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delivers superior performance,</a:t>
                      </a:r>
                    </a:p>
                    <a:p>
                      <a:r>
                        <a:rPr lang="en-US" dirty="0" smtClean="0"/>
                        <a:t>end-to-end design and implementation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delivers optimal performance, </a:t>
                      </a:r>
                    </a:p>
                    <a:p>
                      <a:r>
                        <a:rPr lang="en-US" dirty="0" smtClean="0"/>
                        <a:t>integration with other processes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is best in class, </a:t>
                      </a:r>
                    </a:p>
                    <a:p>
                      <a:r>
                        <a:rPr lang="en-US" dirty="0" smtClean="0"/>
                        <a:t>integration with supplier</a:t>
                      </a:r>
                      <a:r>
                        <a:rPr lang="en-US" baseline="0" dirty="0" smtClean="0"/>
                        <a:t> and customer processes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902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</a:t>
            </a:r>
            <a:r>
              <a:rPr lang="en-US" dirty="0" smtClean="0"/>
              <a:t>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Leadership</a:t>
            </a:r>
          </a:p>
          <a:p>
            <a:r>
              <a:rPr lang="en-US" dirty="0" smtClean="0"/>
              <a:t>Culture</a:t>
            </a:r>
          </a:p>
          <a:p>
            <a:r>
              <a:rPr lang="en-US" dirty="0" smtClean="0"/>
              <a:t>Expertise</a:t>
            </a:r>
          </a:p>
          <a:p>
            <a:r>
              <a:rPr lang="en-US" dirty="0" smtClean="0"/>
              <a:t>Governance</a:t>
            </a:r>
          </a:p>
          <a:p>
            <a:endParaRPr lang="en-US" dirty="0"/>
          </a:p>
          <a:p>
            <a:r>
              <a:rPr lang="en-US" dirty="0" smtClean="0"/>
              <a:t>Levels E-1 to E-4</a:t>
            </a:r>
          </a:p>
        </p:txBody>
      </p:sp>
    </p:spTree>
    <p:extLst>
      <p:ext uri="{BB962C8B-B14F-4D97-AF65-F5344CB8AC3E}">
        <p14:creationId xmlns:p14="http://schemas.microsoft.com/office/powerpoint/2010/main" val="1861090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PEMM is a framework for organization change management</a:t>
            </a:r>
          </a:p>
          <a:p>
            <a:endParaRPr lang="en-US" dirty="0"/>
          </a:p>
          <a:p>
            <a:r>
              <a:rPr lang="en-US" dirty="0" smtClean="0"/>
              <a:t>PEMM is industry and process independent</a:t>
            </a:r>
          </a:p>
          <a:p>
            <a:endParaRPr lang="en-US" dirty="0"/>
          </a:p>
          <a:p>
            <a:r>
              <a:rPr lang="en-US" dirty="0" smtClean="0"/>
              <a:t>Based on long-time research and </a:t>
            </a:r>
            <a:r>
              <a:rPr lang="en-US" smtClean="0"/>
              <a:t>practical validation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72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19</TotalTime>
  <Words>236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Organization Changes and Change Management</vt:lpstr>
      <vt:lpstr>Learning Objectives</vt:lpstr>
      <vt:lpstr>PowerPoint Presentation</vt:lpstr>
      <vt:lpstr>PEMM Characteristics</vt:lpstr>
      <vt:lpstr>PEMM Characteristics</vt:lpstr>
      <vt:lpstr>Process Enablers</vt:lpstr>
      <vt:lpstr>Process Maturity</vt:lpstr>
      <vt:lpstr>Enterprise Capabilities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 Changes and Change Management</dc:title>
  <dc:creator>Katherine Alexander</dc:creator>
  <cp:lastModifiedBy>joerg</cp:lastModifiedBy>
  <cp:revision>7</cp:revision>
  <dcterms:created xsi:type="dcterms:W3CDTF">2014-01-04T00:30:43Z</dcterms:created>
  <dcterms:modified xsi:type="dcterms:W3CDTF">2014-01-23T14:43:31Z</dcterms:modified>
</cp:coreProperties>
</file>